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9"/>
  </p:notesMasterIdLst>
  <p:sldIdLst>
    <p:sldId id="256" r:id="rId2"/>
    <p:sldId id="259" r:id="rId3"/>
    <p:sldId id="258" r:id="rId4"/>
    <p:sldId id="261" r:id="rId5"/>
    <p:sldId id="262" r:id="rId6"/>
    <p:sldId id="263" r:id="rId7"/>
    <p:sldId id="26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73" autoAdjust="0"/>
  </p:normalViewPr>
  <p:slideViewPr>
    <p:cSldViewPr snapToGrid="0" snapToObjects="1">
      <p:cViewPr varScale="1">
        <p:scale>
          <a:sx n="89" d="100"/>
          <a:sy n="89" d="100"/>
        </p:scale>
        <p:origin x="-120"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C752DD-9BE3-9945-A261-7F935DBE4F1B}" type="datetimeFigureOut">
              <a:rPr lang="en-US" smtClean="0"/>
              <a:pPr/>
              <a:t>4/11/2011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D6C593-CA21-E94D-99AB-4C37997F776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Blackoak Std"/>
              <a:cs typeface="Blackoak Std"/>
            </a:endParaRPr>
          </a:p>
        </p:txBody>
      </p:sp>
      <p:sp>
        <p:nvSpPr>
          <p:cNvPr id="4" name="Slide Number Placeholder 3"/>
          <p:cNvSpPr>
            <a:spLocks noGrp="1"/>
          </p:cNvSpPr>
          <p:nvPr>
            <p:ph type="sldNum" sz="quarter" idx="10"/>
          </p:nvPr>
        </p:nvSpPr>
        <p:spPr/>
        <p:txBody>
          <a:bodyPr/>
          <a:lstStyle/>
          <a:p>
            <a:fld id="{86D6C593-CA21-E94D-99AB-4C37997F7767}"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2D9BD32-7B98-1646-B6A5-4BA2B8F67FFA}" type="datetimeFigureOut">
              <a:rPr lang="en-US" smtClean="0"/>
              <a:pPr/>
              <a:t>4/11/2011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F8535DC-AE92-1048-8C52-D87AA76CE13E}"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D9BD32-7B98-1646-B6A5-4BA2B8F67FFA}"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D9BD32-7B98-1646-B6A5-4BA2B8F67FFA}"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D9BD32-7B98-1646-B6A5-4BA2B8F67FFA}"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2D9BD32-7B98-1646-B6A5-4BA2B8F67FFA}"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F8535DC-AE92-1048-8C52-D87AA76CE1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D9BD32-7B98-1646-B6A5-4BA2B8F67FFA}"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2D9BD32-7B98-1646-B6A5-4BA2B8F67FFA}" type="datetimeFigureOut">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D9BD32-7B98-1646-B6A5-4BA2B8F67FFA}"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D9BD32-7B98-1646-B6A5-4BA2B8F67FFA}"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D9BD32-7B98-1646-B6A5-4BA2B8F67FFA}"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D9BD32-7B98-1646-B6A5-4BA2B8F67FFA}"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535DC-AE92-1048-8C52-D87AA76CE1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2D9BD32-7B98-1646-B6A5-4BA2B8F67FFA}" type="datetimeFigureOut">
              <a:rPr lang="en-US" smtClean="0"/>
              <a:pPr/>
              <a:t>4/11/2011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F8535DC-AE92-1048-8C52-D87AA76CE13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3869" y="0"/>
            <a:ext cx="7969635" cy="3007447"/>
          </a:xfrm>
        </p:spPr>
        <p:txBody>
          <a:bodyPr>
            <a:normAutofit/>
          </a:bodyPr>
          <a:lstStyle/>
          <a:p>
            <a:r>
              <a:rPr lang="en-US" sz="9600" dirty="0" smtClean="0">
                <a:solidFill>
                  <a:srgbClr val="FF0000"/>
                </a:solidFill>
              </a:rPr>
              <a:t>LEXINGTON</a:t>
            </a:r>
            <a:endParaRPr lang="en-US" sz="9600" dirty="0">
              <a:solidFill>
                <a:srgbClr val="FF0000"/>
              </a:solidFill>
            </a:endParaRPr>
          </a:p>
        </p:txBody>
      </p:sp>
      <p:sp>
        <p:nvSpPr>
          <p:cNvPr id="3" name="Subtitle 2"/>
          <p:cNvSpPr>
            <a:spLocks noGrp="1"/>
          </p:cNvSpPr>
          <p:nvPr>
            <p:ph type="subTitle" idx="1"/>
          </p:nvPr>
        </p:nvSpPr>
        <p:spPr>
          <a:xfrm>
            <a:off x="0" y="3007447"/>
            <a:ext cx="9144000" cy="3850552"/>
          </a:xfrm>
        </p:spPr>
        <p:txBody>
          <a:bodyPr>
            <a:normAutofit/>
          </a:bodyPr>
          <a:lstStyle/>
          <a:p>
            <a:r>
              <a:rPr lang="en-US" sz="4000" dirty="0" smtClean="0">
                <a:solidFill>
                  <a:schemeClr val="tx1">
                    <a:lumMod val="95000"/>
                    <a:lumOff val="5000"/>
                  </a:schemeClr>
                </a:solidFill>
              </a:rPr>
              <a:t>During revolutionary war</a:t>
            </a:r>
            <a:endParaRPr lang="en-US" sz="4000" dirty="0">
              <a:solidFill>
                <a:schemeClr val="tx1">
                  <a:lumMod val="95000"/>
                  <a:lumOff val="5000"/>
                </a:schemeClr>
              </a:solidFill>
            </a:endParaRPr>
          </a:p>
        </p:txBody>
      </p:sp>
      <p:pic>
        <p:nvPicPr>
          <p:cNvPr id="1026" name="Picture 2" descr="C:\Users\10148\AppData\Local\Microsoft\Windows\Temporary Internet Files\Content.IE5\NPG2AB6K\MC900149426[1].wmf"/>
          <p:cNvPicPr>
            <a:picLocks noChangeAspect="1" noChangeArrowheads="1"/>
          </p:cNvPicPr>
          <p:nvPr/>
        </p:nvPicPr>
        <p:blipFill>
          <a:blip r:embed="rId3"/>
          <a:srcRect/>
          <a:stretch>
            <a:fillRect/>
          </a:stretch>
        </p:blipFill>
        <p:spPr bwMode="auto">
          <a:xfrm>
            <a:off x="3677216" y="4051495"/>
            <a:ext cx="1789568" cy="25884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66044"/>
          </a:xfrm>
        </p:spPr>
        <p:txBody>
          <a:bodyPr>
            <a:normAutofit/>
          </a:bodyPr>
          <a:lstStyle/>
          <a:p>
            <a:r>
              <a:rPr lang="en-US" sz="6000" dirty="0" smtClean="0"/>
              <a:t>Why is it famous?</a:t>
            </a:r>
            <a:endParaRPr lang="en-US" sz="6000" dirty="0"/>
          </a:p>
        </p:txBody>
      </p:sp>
      <p:sp>
        <p:nvSpPr>
          <p:cNvPr id="5" name="TextBox 4"/>
          <p:cNvSpPr txBox="1"/>
          <p:nvPr/>
        </p:nvSpPr>
        <p:spPr>
          <a:xfrm>
            <a:off x="549241" y="1814504"/>
            <a:ext cx="8204283" cy="2554545"/>
          </a:xfrm>
          <a:prstGeom prst="rect">
            <a:avLst/>
          </a:prstGeom>
          <a:noFill/>
        </p:spPr>
        <p:txBody>
          <a:bodyPr wrap="square" rtlCol="0">
            <a:spAutoFit/>
          </a:bodyPr>
          <a:lstStyle/>
          <a:p>
            <a:pPr>
              <a:buFont typeface="Arial"/>
              <a:buChar char="•"/>
            </a:pPr>
            <a:r>
              <a:rPr lang="en-US" dirty="0" smtClean="0"/>
              <a:t> </a:t>
            </a:r>
            <a:r>
              <a:rPr lang="en-US" sz="4000" dirty="0" smtClean="0"/>
              <a:t>Lexington is famous because the battle that took place there was the signal of the start of the American Revolution.</a:t>
            </a:r>
          </a:p>
        </p:txBody>
      </p:sp>
      <p:pic>
        <p:nvPicPr>
          <p:cNvPr id="3074" name="Picture 2" descr="C:\Users\10148\AppData\Local\Microsoft\Windows\Temporary Internet Files\Content.IE5\NPG2AB6K\MP900446685[1].jpg"/>
          <p:cNvPicPr>
            <a:picLocks noChangeAspect="1" noChangeArrowheads="1"/>
          </p:cNvPicPr>
          <p:nvPr/>
        </p:nvPicPr>
        <p:blipFill>
          <a:blip r:embed="rId2"/>
          <a:srcRect/>
          <a:stretch>
            <a:fillRect/>
          </a:stretch>
        </p:blipFill>
        <p:spPr bwMode="auto">
          <a:xfrm>
            <a:off x="4262511" y="3849150"/>
            <a:ext cx="4471914" cy="25992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6000" dirty="0" smtClean="0"/>
              <a:t>Let’s talk about Lexington</a:t>
            </a:r>
            <a:endParaRPr lang="en-US" sz="6000" dirty="0"/>
          </a:p>
        </p:txBody>
      </p:sp>
      <p:sp>
        <p:nvSpPr>
          <p:cNvPr id="3" name="TextBox 2"/>
          <p:cNvSpPr txBox="1"/>
          <p:nvPr/>
        </p:nvSpPr>
        <p:spPr>
          <a:xfrm>
            <a:off x="223129" y="2441333"/>
            <a:ext cx="8463671" cy="3970318"/>
          </a:xfrm>
          <a:prstGeom prst="rect">
            <a:avLst/>
          </a:prstGeom>
          <a:noFill/>
        </p:spPr>
        <p:txBody>
          <a:bodyPr wrap="square" rtlCol="0">
            <a:spAutoFit/>
          </a:bodyPr>
          <a:lstStyle/>
          <a:p>
            <a:pPr>
              <a:buFont typeface="Arial"/>
              <a:buChar char="•"/>
            </a:pPr>
            <a:r>
              <a:rPr lang="en-US" dirty="0" smtClean="0"/>
              <a:t> </a:t>
            </a:r>
            <a:r>
              <a:rPr lang="en-US" sz="3600" dirty="0" smtClean="0"/>
              <a:t>Lexington is a city in Massachusetts</a:t>
            </a:r>
          </a:p>
          <a:p>
            <a:pPr>
              <a:buFont typeface="Arial"/>
              <a:buChar char="•"/>
            </a:pPr>
            <a:endParaRPr lang="en-US" sz="3600" dirty="0" smtClean="0"/>
          </a:p>
          <a:p>
            <a:pPr>
              <a:buFont typeface="Arial"/>
              <a:buChar char="•"/>
            </a:pPr>
            <a:r>
              <a:rPr lang="en-US" sz="3600" dirty="0" smtClean="0"/>
              <a:t> It has a sister city that is Concord, MA</a:t>
            </a:r>
          </a:p>
          <a:p>
            <a:pPr>
              <a:buFont typeface="Arial"/>
              <a:buChar char="•"/>
            </a:pPr>
            <a:endParaRPr lang="en-US" sz="3600" dirty="0" smtClean="0"/>
          </a:p>
          <a:p>
            <a:pPr>
              <a:buFont typeface="Arial"/>
              <a:buChar char="•"/>
            </a:pPr>
            <a:r>
              <a:rPr lang="en-US" sz="3600" dirty="0" smtClean="0"/>
              <a:t> The British had to go through Lexington to 	get to Concord to seize and destroy militia 	weapons and ammunition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The Battle….</a:t>
            </a:r>
            <a:endParaRPr lang="en-US" sz="4800" dirty="0"/>
          </a:p>
        </p:txBody>
      </p:sp>
      <p:sp>
        <p:nvSpPr>
          <p:cNvPr id="6" name="TextBox 5"/>
          <p:cNvSpPr txBox="1"/>
          <p:nvPr/>
        </p:nvSpPr>
        <p:spPr>
          <a:xfrm>
            <a:off x="457200" y="1863989"/>
            <a:ext cx="8229600" cy="3416320"/>
          </a:xfrm>
          <a:prstGeom prst="rect">
            <a:avLst/>
          </a:prstGeom>
          <a:noFill/>
        </p:spPr>
        <p:txBody>
          <a:bodyPr wrap="square" rtlCol="0">
            <a:spAutoFit/>
          </a:bodyPr>
          <a:lstStyle/>
          <a:p>
            <a:r>
              <a:rPr lang="en-US" sz="3600" dirty="0" smtClean="0"/>
              <a:t>The morning of April 19, 1775, the British soldiers arrive at Lexington, Massachusetts. Their mission was to seize and destroy militia weapons and ammunition, but the local militia known as the minutemen stood on the green.</a:t>
            </a:r>
            <a:r>
              <a:rPr lang="en-US" sz="3200" dirty="0" smtClean="0"/>
              <a:t> </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The Battle….</a:t>
            </a:r>
            <a:endParaRPr lang="en-US" sz="4800" dirty="0"/>
          </a:p>
        </p:txBody>
      </p:sp>
      <p:sp>
        <p:nvSpPr>
          <p:cNvPr id="6" name="TextBox 5"/>
          <p:cNvSpPr txBox="1"/>
          <p:nvPr/>
        </p:nvSpPr>
        <p:spPr>
          <a:xfrm>
            <a:off x="457200" y="1863989"/>
            <a:ext cx="8229600" cy="3416320"/>
          </a:xfrm>
          <a:prstGeom prst="rect">
            <a:avLst/>
          </a:prstGeom>
          <a:noFill/>
        </p:spPr>
        <p:txBody>
          <a:bodyPr wrap="square" rtlCol="0">
            <a:spAutoFit/>
          </a:bodyPr>
          <a:lstStyle/>
          <a:p>
            <a:r>
              <a:rPr lang="en-US" sz="3600" dirty="0" smtClean="0"/>
              <a:t>During the standoff somebody fired a shot (known as “The </a:t>
            </a:r>
            <a:r>
              <a:rPr lang="en-US" sz="3600" dirty="0"/>
              <a:t>S</a:t>
            </a:r>
            <a:r>
              <a:rPr lang="en-US" sz="3600" dirty="0" smtClean="0"/>
              <a:t>hot Heard Around The World”), which led the British to fire on the colonial militia. The minutemen then dispersed, and the British headed for Concord. </a:t>
            </a:r>
            <a:endParaRPr lang="en-US" sz="3600" dirty="0"/>
          </a:p>
        </p:txBody>
      </p:sp>
      <p:pic>
        <p:nvPicPr>
          <p:cNvPr id="2050" name="Picture 2" descr="C:\Users\10148\AppData\Local\Microsoft\Windows\Temporary Internet Files\Content.IE5\IOXPZM17\MC900149517[1].wmf"/>
          <p:cNvPicPr>
            <a:picLocks noChangeAspect="1" noChangeArrowheads="1"/>
          </p:cNvPicPr>
          <p:nvPr/>
        </p:nvPicPr>
        <p:blipFill>
          <a:blip r:embed="rId2"/>
          <a:srcRect/>
          <a:stretch>
            <a:fillRect/>
          </a:stretch>
        </p:blipFill>
        <p:spPr bwMode="auto">
          <a:xfrm>
            <a:off x="239151" y="292098"/>
            <a:ext cx="1983545" cy="157189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Revere’s Ride</a:t>
            </a:r>
            <a:endParaRPr lang="en-US" dirty="0"/>
          </a:p>
        </p:txBody>
      </p:sp>
      <p:sp>
        <p:nvSpPr>
          <p:cNvPr id="3" name="TextBox 2"/>
          <p:cNvSpPr txBox="1"/>
          <p:nvPr/>
        </p:nvSpPr>
        <p:spPr>
          <a:xfrm>
            <a:off x="457200" y="1659990"/>
            <a:ext cx="7927145" cy="4524315"/>
          </a:xfrm>
          <a:prstGeom prst="rect">
            <a:avLst/>
          </a:prstGeom>
          <a:noFill/>
        </p:spPr>
        <p:txBody>
          <a:bodyPr wrap="square" rtlCol="0">
            <a:spAutoFit/>
          </a:bodyPr>
          <a:lstStyle/>
          <a:p>
            <a:r>
              <a:rPr lang="en-US" sz="3600" dirty="0" smtClean="0"/>
              <a:t>On Tuesday, </a:t>
            </a:r>
            <a:r>
              <a:rPr lang="en-US" sz="3600" dirty="0" smtClean="0"/>
              <a:t>A</a:t>
            </a:r>
            <a:r>
              <a:rPr lang="en-US" sz="3600" dirty="0" smtClean="0"/>
              <a:t>pril 18, 1775, Dr. Joseph Warren sent for Paul </a:t>
            </a:r>
            <a:r>
              <a:rPr lang="en-US" sz="3600" dirty="0" smtClean="0"/>
              <a:t>R</a:t>
            </a:r>
            <a:r>
              <a:rPr lang="en-US" sz="3600" dirty="0" smtClean="0"/>
              <a:t>evere and William Dawes Jr. to ride to Lexington and warn of the march of the British. He said he will put up one lantern in the old north church if the British were coming by land, and 2 lanterns if they were coming by sea. </a:t>
            </a:r>
            <a:endParaRPr lang="en-US" sz="3600" dirty="0"/>
          </a:p>
        </p:txBody>
      </p:sp>
      <p:pic>
        <p:nvPicPr>
          <p:cNvPr id="4098" name="Picture 2" descr="C:\Users\10148\AppData\Local\Microsoft\Windows\Temporary Internet Files\Content.IE5\P1JX8BJE\MC900235199[1].wmf"/>
          <p:cNvPicPr>
            <a:picLocks noChangeAspect="1" noChangeArrowheads="1"/>
          </p:cNvPicPr>
          <p:nvPr/>
        </p:nvPicPr>
        <p:blipFill>
          <a:blip r:embed="rId2"/>
          <a:srcRect/>
          <a:stretch>
            <a:fillRect/>
          </a:stretch>
        </p:blipFill>
        <p:spPr bwMode="auto">
          <a:xfrm>
            <a:off x="7024744" y="494690"/>
            <a:ext cx="1662056" cy="11653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5162" y="365760"/>
            <a:ext cx="4993675"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9000" dir="5460000" algn="tl">
                    <a:srgbClr val="000000">
                      <a:alpha val="38000"/>
                    </a:srgbClr>
                  </a:outerShdw>
                </a:effectLst>
              </a:rPr>
              <a:t>Bibliography</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9000" dir="5460000" algn="tl">
                  <a:srgbClr val="000000">
                    <a:alpha val="38000"/>
                  </a:srgbClr>
                </a:outerShdw>
              </a:effectLst>
            </a:endParaRPr>
          </a:p>
        </p:txBody>
      </p:sp>
      <p:sp>
        <p:nvSpPr>
          <p:cNvPr id="5" name="Rectangle 4"/>
          <p:cNvSpPr/>
          <p:nvPr/>
        </p:nvSpPr>
        <p:spPr>
          <a:xfrm>
            <a:off x="548641" y="1452282"/>
            <a:ext cx="6798832" cy="369332"/>
          </a:xfrm>
          <a:prstGeom prst="rect">
            <a:avLst/>
          </a:prstGeom>
        </p:spPr>
        <p:txBody>
          <a:bodyPr wrap="square">
            <a:spAutoFit/>
          </a:bodyPr>
          <a:lstStyle/>
          <a:p>
            <a:r>
              <a:rPr lang="en-US" dirty="0" smtClean="0"/>
              <a:t>"</a:t>
            </a:r>
            <a:r>
              <a:rPr lang="en-US" dirty="0" err="1" smtClean="0"/>
              <a:t>american</a:t>
            </a:r>
            <a:r>
              <a:rPr lang="en-US" dirty="0" smtClean="0"/>
              <a:t> revolution facts." http://1776web.com/trivia.html....</a:t>
            </a:r>
            <a:endParaRPr lang="en-US" dirty="0"/>
          </a:p>
        </p:txBody>
      </p:sp>
      <p:sp>
        <p:nvSpPr>
          <p:cNvPr id="6" name="Rectangle 5"/>
          <p:cNvSpPr/>
          <p:nvPr/>
        </p:nvSpPr>
        <p:spPr>
          <a:xfrm>
            <a:off x="548641" y="2140771"/>
            <a:ext cx="6927924" cy="369332"/>
          </a:xfrm>
          <a:prstGeom prst="rect">
            <a:avLst/>
          </a:prstGeom>
        </p:spPr>
        <p:txBody>
          <a:bodyPr wrap="square">
            <a:spAutoFit/>
          </a:bodyPr>
          <a:lstStyle/>
          <a:p>
            <a:r>
              <a:rPr lang="en-US" dirty="0" smtClean="0"/>
              <a:t>"battles." www.harlingen.isd.tenet.edu/cockhist/amerev.html#...</a:t>
            </a:r>
            <a:endParaRPr lang="en-US" dirty="0"/>
          </a:p>
        </p:txBody>
      </p:sp>
      <p:sp>
        <p:nvSpPr>
          <p:cNvPr id="7" name="Rectangle 6"/>
          <p:cNvSpPr/>
          <p:nvPr/>
        </p:nvSpPr>
        <p:spPr>
          <a:xfrm>
            <a:off x="548641" y="2721685"/>
            <a:ext cx="6927924" cy="369332"/>
          </a:xfrm>
          <a:prstGeom prst="rect">
            <a:avLst/>
          </a:prstGeom>
        </p:spPr>
        <p:txBody>
          <a:bodyPr wrap="square">
            <a:spAutoFit/>
          </a:bodyPr>
          <a:lstStyle/>
          <a:p>
            <a:r>
              <a:rPr lang="en-US" dirty="0" smtClean="0"/>
              <a:t>"Battles of Lexington and Concord." www.historyguy.com/lexin...</a:t>
            </a:r>
            <a:endParaRPr lang="en-US" dirty="0"/>
          </a:p>
        </p:txBody>
      </p:sp>
      <p:sp>
        <p:nvSpPr>
          <p:cNvPr id="8" name="Rectangle 7"/>
          <p:cNvSpPr/>
          <p:nvPr/>
        </p:nvSpPr>
        <p:spPr>
          <a:xfrm>
            <a:off x="548641" y="3313355"/>
            <a:ext cx="7164591" cy="369332"/>
          </a:xfrm>
          <a:prstGeom prst="rect">
            <a:avLst/>
          </a:prstGeom>
        </p:spPr>
        <p:txBody>
          <a:bodyPr wrap="square">
            <a:spAutoFit/>
          </a:bodyPr>
          <a:lstStyle/>
          <a:p>
            <a:r>
              <a:rPr lang="en-US" dirty="0" smtClean="0"/>
              <a:t>Hakim, Joy. A History of Us. New York: Oxford University pre...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99</TotalTime>
  <Words>259</Words>
  <Application>Microsoft Office PowerPoint</Application>
  <PresentationFormat>On-screen Show (4:3)</PresentationFormat>
  <Paragraphs>22</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LEXINGTON</vt:lpstr>
      <vt:lpstr>Why is it famous?</vt:lpstr>
      <vt:lpstr>Let’s talk about Lexington</vt:lpstr>
      <vt:lpstr>The Battle….</vt:lpstr>
      <vt:lpstr>The Battle….</vt:lpstr>
      <vt:lpstr>Revere’s Ride</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LEXINGTON</dc:title>
  <dc:creator>Joseph Funk</dc:creator>
  <cp:lastModifiedBy>WA</cp:lastModifiedBy>
  <cp:revision>6</cp:revision>
  <dcterms:created xsi:type="dcterms:W3CDTF">2011-04-11T01:28:00Z</dcterms:created>
  <dcterms:modified xsi:type="dcterms:W3CDTF">2011-04-11T15:28:22Z</dcterms:modified>
</cp:coreProperties>
</file>